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3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4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40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8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9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2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1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9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0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4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olorful liquid art">
            <a:extLst>
              <a:ext uri="{FF2B5EF4-FFF2-40B4-BE49-F238E27FC236}">
                <a16:creationId xmlns:a16="http://schemas.microsoft.com/office/drawing/2014/main" id="{D278DCBD-21C8-2140-91A3-FCAD19CB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0143" r="-1" b="9479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41196-3584-B06D-68CF-6E589A350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14149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KANSAS CITY </a:t>
            </a:r>
            <a:br>
              <a:rPr lang="en-US" sz="6600" dirty="0">
                <a:solidFill>
                  <a:srgbClr val="C00000"/>
                </a:solidFill>
              </a:rPr>
            </a:br>
            <a:r>
              <a:rPr lang="en-US" sz="6600" dirty="0">
                <a:solidFill>
                  <a:srgbClr val="C00000"/>
                </a:solidFill>
              </a:rPr>
              <a:t>CRIME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C693-CC17-9E8D-9376-42BD3990E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5167"/>
            <a:ext cx="9656064" cy="3667553"/>
          </a:xfrm>
        </p:spPr>
        <p:txBody>
          <a:bodyPr>
            <a:normAutofit/>
          </a:bodyPr>
          <a:lstStyle/>
          <a:p>
            <a:endParaRPr lang="en-US" sz="2200" dirty="0">
              <a:solidFill>
                <a:srgbClr val="FFFFFF"/>
              </a:solidFill>
            </a:endParaRPr>
          </a:p>
          <a:p>
            <a:endParaRPr lang="en-US" sz="2200" dirty="0">
              <a:solidFill>
                <a:srgbClr val="FFFFFF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Vishnu Datta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Swathi Reddy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Pawan Kumar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Abhinayani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7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C9B5-4DBE-9195-4605-6ADDB6E9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DATASET: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2AC237-CFE5-492B-A87D-1293EDEBE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600"/>
            <a:ext cx="10515600" cy="382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8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8DD4-9391-3BCC-ECCB-4FE4E748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KANSAS CITY CRIME RATE:</a:t>
            </a:r>
            <a:b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VS CRIME FREQUENCY: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B251C-DE65-77AA-ECFE-C7CFEB2B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96" y="2430272"/>
            <a:ext cx="5120640" cy="32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8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924E2C-E067-A447-0CD5-430070B5C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551" y="2110597"/>
            <a:ext cx="4925568" cy="3319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11914-B0D5-65BA-117F-42631DAA1993}"/>
              </a:ext>
            </a:extLst>
          </p:cNvPr>
          <p:cNvSpPr txBox="1"/>
          <p:nvPr/>
        </p:nvSpPr>
        <p:spPr>
          <a:xfrm>
            <a:off x="6278883" y="2608409"/>
            <a:ext cx="52059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figure, we can understand that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a rise in crime rate in the month of July and August.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least crime rate were recorded in the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of February and December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6F11A-BF8C-1EAD-49C2-5D0719E432F9}"/>
              </a:ext>
            </a:extLst>
          </p:cNvPr>
          <p:cNvSpPr txBox="1"/>
          <p:nvPr/>
        </p:nvSpPr>
        <p:spPr>
          <a:xfrm>
            <a:off x="1572768" y="1243179"/>
            <a:ext cx="725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 VS CRIME FREQUENCY</a:t>
            </a:r>
          </a:p>
        </p:txBody>
      </p:sp>
    </p:spTree>
    <p:extLst>
      <p:ext uri="{BB962C8B-B14F-4D97-AF65-F5344CB8AC3E}">
        <p14:creationId xmlns:p14="http://schemas.microsoft.com/office/powerpoint/2010/main" val="393159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3AD3A-9FFF-4E99-0457-43FAC4DA38B0}"/>
              </a:ext>
            </a:extLst>
          </p:cNvPr>
          <p:cNvSpPr txBox="1"/>
          <p:nvPr/>
        </p:nvSpPr>
        <p:spPr>
          <a:xfrm>
            <a:off x="1316637" y="1063228"/>
            <a:ext cx="556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VS CRIME FREQUENCY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E62A4-2B4A-3812-D213-202082ABC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26" y="1887228"/>
            <a:ext cx="5561570" cy="353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15E3FA-E450-1FC3-909F-AC2852A294D8}"/>
              </a:ext>
            </a:extLst>
          </p:cNvPr>
          <p:cNvSpPr txBox="1"/>
          <p:nvPr/>
        </p:nvSpPr>
        <p:spPr>
          <a:xfrm>
            <a:off x="6425184" y="3013501"/>
            <a:ext cx="484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conclude that the most number of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crimes were committed on Monday</a:t>
            </a:r>
          </a:p>
        </p:txBody>
      </p:sp>
    </p:spTree>
    <p:extLst>
      <p:ext uri="{BB962C8B-B14F-4D97-AF65-F5344CB8AC3E}">
        <p14:creationId xmlns:p14="http://schemas.microsoft.com/office/powerpoint/2010/main" val="2513434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4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E4E17-4C01-8A31-5B20-8FBAB0F1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695" y="857251"/>
            <a:ext cx="5492694" cy="919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VS CRIME FREQUENCY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C61B8D-63D1-5653-770D-B93C7197D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695" y="2067741"/>
            <a:ext cx="4581526" cy="298608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DD9032-291C-CE77-C91A-17C8E2E105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172398" y="1922061"/>
            <a:ext cx="5022907" cy="3277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FD796-B1D1-66C0-B273-4D86B39ECC6A}"/>
              </a:ext>
            </a:extLst>
          </p:cNvPr>
          <p:cNvSpPr txBox="1"/>
          <p:nvPr/>
        </p:nvSpPr>
        <p:spPr>
          <a:xfrm>
            <a:off x="9326880" y="5839968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FC5B-1A8F-934D-03EE-4FA833E683B8}"/>
              </a:ext>
            </a:extLst>
          </p:cNvPr>
          <p:cNvSpPr txBox="1"/>
          <p:nvPr/>
        </p:nvSpPr>
        <p:spPr>
          <a:xfrm>
            <a:off x="996695" y="2533446"/>
            <a:ext cx="420624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NPD, SCP AND SPD have 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records, so, we can presume that they are safe places </a:t>
            </a:r>
          </a:p>
        </p:txBody>
      </p:sp>
    </p:spTree>
    <p:extLst>
      <p:ext uri="{BB962C8B-B14F-4D97-AF65-F5344CB8AC3E}">
        <p14:creationId xmlns:p14="http://schemas.microsoft.com/office/powerpoint/2010/main" val="278527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45BEC-240B-DF70-5F33-B7D04F44EB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330893" y="1726154"/>
            <a:ext cx="5022907" cy="3377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3723E6-BC86-07B9-592F-CCE16D84E504}"/>
              </a:ext>
            </a:extLst>
          </p:cNvPr>
          <p:cNvSpPr txBox="1"/>
          <p:nvPr/>
        </p:nvSpPr>
        <p:spPr>
          <a:xfrm>
            <a:off x="1307986" y="1495321"/>
            <a:ext cx="502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VS GUN SHOOTING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D1E68-99E3-D3E6-A13C-12E09FFB89C0}"/>
              </a:ext>
            </a:extLst>
          </p:cNvPr>
          <p:cNvSpPr txBox="1"/>
          <p:nvPr/>
        </p:nvSpPr>
        <p:spPr>
          <a:xfrm>
            <a:off x="1307986" y="2606999"/>
            <a:ext cx="4264348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figure illustrates that the most shooting happened in the year 2017 and the least was in the year 2019</a:t>
            </a:r>
          </a:p>
        </p:txBody>
      </p:sp>
    </p:spTree>
    <p:extLst>
      <p:ext uri="{BB962C8B-B14F-4D97-AF65-F5344CB8AC3E}">
        <p14:creationId xmlns:p14="http://schemas.microsoft.com/office/powerpoint/2010/main" val="45182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AE7DDA-FDDC-E317-2448-A6E2198D0BEC}"/>
              </a:ext>
            </a:extLst>
          </p:cNvPr>
          <p:cNvSpPr txBox="1"/>
          <p:nvPr/>
        </p:nvSpPr>
        <p:spPr>
          <a:xfrm>
            <a:off x="865632" y="5566277"/>
            <a:ext cx="14780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figure concludes that more number of shooting occurred in EPD Area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18419-F03F-AF6A-AE51-65B57CD8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710" y="2182018"/>
            <a:ext cx="2493963" cy="2493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9D1E77-CDEC-6848-2C1C-77E3269A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08" y="1651795"/>
            <a:ext cx="5897880" cy="3785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1026A3-6ADB-FD0B-4627-1EEDF2458129}"/>
              </a:ext>
            </a:extLst>
          </p:cNvPr>
          <p:cNvSpPr txBox="1"/>
          <p:nvPr/>
        </p:nvSpPr>
        <p:spPr>
          <a:xfrm>
            <a:off x="1511808" y="1060704"/>
            <a:ext cx="66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VS GUN SHOOTING </a:t>
            </a:r>
          </a:p>
        </p:txBody>
      </p:sp>
    </p:spTree>
    <p:extLst>
      <p:ext uri="{BB962C8B-B14F-4D97-AF65-F5344CB8AC3E}">
        <p14:creationId xmlns:p14="http://schemas.microsoft.com/office/powerpoint/2010/main" val="6913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FC80A8-BF4E-D476-774F-3E79C6CBF779}"/>
              </a:ext>
            </a:extLst>
          </p:cNvPr>
          <p:cNvSpPr txBox="1"/>
          <p:nvPr/>
        </p:nvSpPr>
        <p:spPr>
          <a:xfrm>
            <a:off x="6888480" y="2967335"/>
            <a:ext cx="375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graph, we can say that crimes were mostly done at night.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434D4-ECF0-DDBE-D1E1-399D6407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90" y="1911838"/>
            <a:ext cx="5574225" cy="3680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D459E-7B3F-050F-2CD9-09FA468548B4}"/>
              </a:ext>
            </a:extLst>
          </p:cNvPr>
          <p:cNvSpPr txBox="1"/>
          <p:nvPr/>
        </p:nvSpPr>
        <p:spPr>
          <a:xfrm>
            <a:off x="1658112" y="1266091"/>
            <a:ext cx="454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VS CRIME FREQUENCY</a:t>
            </a:r>
          </a:p>
        </p:txBody>
      </p:sp>
    </p:spTree>
    <p:extLst>
      <p:ext uri="{BB962C8B-B14F-4D97-AF65-F5344CB8AC3E}">
        <p14:creationId xmlns:p14="http://schemas.microsoft.com/office/powerpoint/2010/main" val="153263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C0BD06-7742-4885-E3B9-CAB19974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178" y="1450848"/>
            <a:ext cx="10227643" cy="3767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591C3-6F20-724A-A5C2-6650B8196FDB}"/>
              </a:ext>
            </a:extLst>
          </p:cNvPr>
          <p:cNvSpPr txBox="1"/>
          <p:nvPr/>
        </p:nvSpPr>
        <p:spPr>
          <a:xfrm>
            <a:off x="719328" y="537667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25EA4-EF89-1F0A-D75A-327C7B2571B7}"/>
              </a:ext>
            </a:extLst>
          </p:cNvPr>
          <p:cNvSpPr txBox="1"/>
          <p:nvPr/>
        </p:nvSpPr>
        <p:spPr>
          <a:xfrm>
            <a:off x="1328928" y="5268950"/>
            <a:ext cx="9119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graphs defines the involvement of Male and Female in the crime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observe that the most number of crimes were committed by male and female in the year 2017.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4FCCC-7060-3BEB-0F00-9231356C956F}"/>
              </a:ext>
            </a:extLst>
          </p:cNvPr>
          <p:cNvSpPr txBox="1"/>
          <p:nvPr/>
        </p:nvSpPr>
        <p:spPr>
          <a:xfrm>
            <a:off x="982178" y="879300"/>
            <a:ext cx="6690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ANALYSIS USING GENDER AND YEAR</a:t>
            </a:r>
          </a:p>
        </p:txBody>
      </p:sp>
    </p:spTree>
    <p:extLst>
      <p:ext uri="{BB962C8B-B14F-4D97-AF65-F5344CB8AC3E}">
        <p14:creationId xmlns:p14="http://schemas.microsoft.com/office/powerpoint/2010/main" val="366214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EF45CB-FDA4-05B9-6490-19965C3E4601}"/>
              </a:ext>
            </a:extLst>
          </p:cNvPr>
          <p:cNvSpPr txBox="1"/>
          <p:nvPr/>
        </p:nvSpPr>
        <p:spPr>
          <a:xfrm>
            <a:off x="7382182" y="2828835"/>
            <a:ext cx="3992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side graph we can notice that Black or African Americans are involved in most crimes happened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654CAF-8CAB-6498-93D5-89E33CB5C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456" y="1908111"/>
            <a:ext cx="6085663" cy="3998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AB0CD-1113-4C1E-0E91-D546F69EC70E}"/>
              </a:ext>
            </a:extLst>
          </p:cNvPr>
          <p:cNvSpPr txBox="1"/>
          <p:nvPr/>
        </p:nvSpPr>
        <p:spPr>
          <a:xfrm>
            <a:off x="1692313" y="1072896"/>
            <a:ext cx="451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 VS CRIME FREQUENCY </a:t>
            </a:r>
          </a:p>
        </p:txBody>
      </p:sp>
    </p:spTree>
    <p:extLst>
      <p:ext uri="{BB962C8B-B14F-4D97-AF65-F5344CB8AC3E}">
        <p14:creationId xmlns:p14="http://schemas.microsoft.com/office/powerpoint/2010/main" val="264629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3D numbers in white and orange">
            <a:extLst>
              <a:ext uri="{FF2B5EF4-FFF2-40B4-BE49-F238E27FC236}">
                <a16:creationId xmlns:a16="http://schemas.microsoft.com/office/drawing/2014/main" id="{4657F472-446D-BCBC-E7BE-C8F0520EB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5" r="29834"/>
          <a:stretch/>
        </p:blipFill>
        <p:spPr>
          <a:xfrm>
            <a:off x="7236476" y="1"/>
            <a:ext cx="49524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82A15-812D-E164-C37C-B0345C23C67A}"/>
              </a:ext>
            </a:extLst>
          </p:cNvPr>
          <p:cNvSpPr txBox="1"/>
          <p:nvPr/>
        </p:nvSpPr>
        <p:spPr>
          <a:xfrm>
            <a:off x="348243" y="1804416"/>
            <a:ext cx="636930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Crime is one of the biggest and dominating problems in our society and its prevention is an important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task. 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there are huge numbers of crimes committed frequently. This requires keeping track of all the crimes and maintaining a database for the same which may be used for future reference.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current problem faced is maintaining a proper dataset of crime and analyzing this data to help in predicting and solving crimes in the future.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C8A2A-C09D-DF60-B557-B2454617AB04}"/>
              </a:ext>
            </a:extLst>
          </p:cNvPr>
          <p:cNvSpPr txBox="1"/>
          <p:nvPr/>
        </p:nvSpPr>
        <p:spPr>
          <a:xfrm>
            <a:off x="672816" y="81686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32500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32A2C-C8EE-87D0-0884-3F6FCD000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546" y="1763750"/>
            <a:ext cx="6271462" cy="39959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BBBB8-A00F-A423-C869-2085C4FA4676}"/>
              </a:ext>
            </a:extLst>
          </p:cNvPr>
          <p:cNvSpPr txBox="1"/>
          <p:nvPr/>
        </p:nvSpPr>
        <p:spPr>
          <a:xfrm>
            <a:off x="7400544" y="3053828"/>
            <a:ext cx="4255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most frequently committed crimes in Kansas city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80A7C-DB05-C26E-1DDB-6FB61C76EA3D}"/>
              </a:ext>
            </a:extLst>
          </p:cNvPr>
          <p:cNvSpPr txBox="1"/>
          <p:nvPr/>
        </p:nvSpPr>
        <p:spPr>
          <a:xfrm>
            <a:off x="1219200" y="1098322"/>
            <a:ext cx="7044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CRIMES USING WORD COUNT </a:t>
            </a:r>
          </a:p>
        </p:txBody>
      </p:sp>
    </p:spTree>
    <p:extLst>
      <p:ext uri="{BB962C8B-B14F-4D97-AF65-F5344CB8AC3E}">
        <p14:creationId xmlns:p14="http://schemas.microsoft.com/office/powerpoint/2010/main" val="3884632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841F4-177B-EC3B-E905-1811C7089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4145"/>
            <a:ext cx="10515600" cy="3907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595C2A-03FE-60F4-17DB-CD9146DBF1DA}"/>
              </a:ext>
            </a:extLst>
          </p:cNvPr>
          <p:cNvSpPr txBox="1"/>
          <p:nvPr/>
        </p:nvSpPr>
        <p:spPr>
          <a:xfrm>
            <a:off x="950976" y="621792"/>
            <a:ext cx="7851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TOP 10 CRIMES IN KANSAS CITY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BFD20-EA16-C2DD-0A8B-D322ACADC844}"/>
              </a:ext>
            </a:extLst>
          </p:cNvPr>
          <p:cNvSpPr txBox="1"/>
          <p:nvPr/>
        </p:nvSpPr>
        <p:spPr>
          <a:xfrm>
            <a:off x="1115662" y="5332051"/>
            <a:ext cx="9794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analysis, we can observe that motor vehicle theft is the frequently committed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in Kansas City </a:t>
            </a:r>
          </a:p>
        </p:txBody>
      </p:sp>
    </p:spTree>
    <p:extLst>
      <p:ext uri="{BB962C8B-B14F-4D97-AF65-F5344CB8AC3E}">
        <p14:creationId xmlns:p14="http://schemas.microsoft.com/office/powerpoint/2010/main" val="34883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A6AE-47A1-7F4C-3B09-431D0AEA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46C12-BE00-8005-0F80-380D19E1C413}"/>
              </a:ext>
            </a:extLst>
          </p:cNvPr>
          <p:cNvSpPr txBox="1"/>
          <p:nvPr/>
        </p:nvSpPr>
        <p:spPr>
          <a:xfrm>
            <a:off x="838200" y="2013712"/>
            <a:ext cx="90629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future, we can predict the type of crime that might occur based on the input</a:t>
            </a:r>
          </a:p>
          <a:p>
            <a:r>
              <a:rPr lang="en-US" dirty="0"/>
              <a:t>    features in the dataset.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75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8359-5BA7-3D48-75B1-80B3ABC2B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142"/>
            <a:ext cx="10515600" cy="4738821"/>
          </a:xfrm>
        </p:spPr>
        <p:txBody>
          <a:bodyPr>
            <a:normAutofit/>
          </a:bodyPr>
          <a:lstStyle/>
          <a:p>
            <a:pPr marL="228600" indent="0" algn="ctr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</a:p>
          <a:p>
            <a:pPr marL="228600" indent="0" algn="ctr">
              <a:buNone/>
            </a:pP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3BED5-C3AE-FBD4-A5C2-07EA0D1A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65" y="2850418"/>
            <a:ext cx="4672046" cy="24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0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01BB-CA5D-2A5C-6389-7CF59A23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18" y="1414877"/>
            <a:ext cx="10515600" cy="150018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CFDFD-8C9A-63B4-7D3E-9EE7E0407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329533"/>
            <a:ext cx="5143500" cy="226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388CF-0610-DF67-E98A-4A34FE30E8C5}"/>
              </a:ext>
            </a:extLst>
          </p:cNvPr>
          <p:cNvSpPr txBox="1"/>
          <p:nvPr/>
        </p:nvSpPr>
        <p:spPr>
          <a:xfrm>
            <a:off x="929529" y="3429000"/>
            <a:ext cx="7680308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crime data of Kansas city.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applications of crime analysis.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exposed to how crime analysis can be used to solve community problems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getting advanced crime analysis</a:t>
            </a:r>
          </a:p>
        </p:txBody>
      </p:sp>
    </p:spTree>
    <p:extLst>
      <p:ext uri="{BB962C8B-B14F-4D97-AF65-F5344CB8AC3E}">
        <p14:creationId xmlns:p14="http://schemas.microsoft.com/office/powerpoint/2010/main" val="58116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655BA8-1271-D5CA-317B-52F00B18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168" y="6579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67361-C527-5480-9BB0-8824E38DCFB8}"/>
              </a:ext>
            </a:extLst>
          </p:cNvPr>
          <p:cNvSpPr txBox="1"/>
          <p:nvPr/>
        </p:nvSpPr>
        <p:spPr>
          <a:xfrm>
            <a:off x="963168" y="2120949"/>
            <a:ext cx="1064291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collected the data set from </a:t>
            </a:r>
            <a:r>
              <a:rPr lang="en-US" sz="2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4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data.kcmo.org</a:t>
            </a:r>
            <a:r>
              <a:rPr lang="en-US" sz="2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browse?category</a:t>
            </a:r>
            <a:r>
              <a:rPr lang="en-US" sz="2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=Crime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set has 4 lakh rows and 23 Columns.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 around six years worth of crime reporting just for Kansas city.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this dataset to create a basic analysis architecture so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when we extend this to the combined data of all the other cities in US,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will be able to adapt to the big data.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6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03691D-7F47-94D9-C6A6-5171D298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70" y="2947040"/>
            <a:ext cx="4965080" cy="299973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6E7C56C-F0ED-0FBC-0C55-D03E0094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472" y="1441515"/>
            <a:ext cx="10515600" cy="96030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65E72-D647-2DE3-A7AC-7AF6A41EECD1}"/>
              </a:ext>
            </a:extLst>
          </p:cNvPr>
          <p:cNvSpPr txBox="1"/>
          <p:nvPr/>
        </p:nvSpPr>
        <p:spPr>
          <a:xfrm>
            <a:off x="1109472" y="3044576"/>
            <a:ext cx="48798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some unwanted features.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new columns.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 the rest.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br>
              <a:rPr lang="en-US" sz="1800" dirty="0">
                <a:solidFill>
                  <a:schemeClr val="tx1"/>
                </a:solidFill>
              </a:rPr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8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4642B-6A89-4366-66B6-8B7FE7B0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616" y="2414016"/>
            <a:ext cx="3088475" cy="2787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FF30604-453B-D8F3-A9C1-DD3C25F8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8DAF0-6F1F-7806-BB46-9CB5269298DD}"/>
              </a:ext>
            </a:extLst>
          </p:cNvPr>
          <p:cNvSpPr txBox="1"/>
          <p:nvPr/>
        </p:nvSpPr>
        <p:spPr>
          <a:xfrm>
            <a:off x="838200" y="2414016"/>
            <a:ext cx="59893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of us worked on same dataset to maximize the analysis.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results and analysis of our individual contribution have been summed up in the report.</a:t>
            </a:r>
            <a:b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9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D684-B5D6-0A63-3762-62C2B333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APPLICATIONS/IDE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0E1CF-F32E-69F2-F00B-C5F6F8BDFC69}"/>
              </a:ext>
            </a:extLst>
          </p:cNvPr>
          <p:cNvSpPr txBox="1"/>
          <p:nvPr/>
        </p:nvSpPr>
        <p:spPr>
          <a:xfrm>
            <a:off x="933570" y="2243328"/>
            <a:ext cx="87270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is an open-source IDE.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is the original web application for creating </a:t>
            </a:r>
          </a:p>
          <a:p>
            <a:pPr marL="228600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sharing computational documents.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the requirement for installing the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alpha val="7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2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FFA4-9C5B-104D-D08B-1679C93E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below are the steps followed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ACC38-8491-3B73-5E36-394DEA51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62" y="1931436"/>
            <a:ext cx="4610500" cy="42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7C19-B9F4-0CA8-1324-7902A276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USED: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D291D-3C03-DF73-4502-C55864F5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274" y="1897634"/>
            <a:ext cx="7535451" cy="39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24097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5577</TotalTime>
  <Words>606</Words>
  <Application>Microsoft Office PowerPoint</Application>
  <PresentationFormat>Widescreen</PresentationFormat>
  <Paragraphs>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Next LT Pro</vt:lpstr>
      <vt:lpstr>Sabon Next LT</vt:lpstr>
      <vt:lpstr>Times New Roman</vt:lpstr>
      <vt:lpstr>Wingdings</vt:lpstr>
      <vt:lpstr>LuminousVTI</vt:lpstr>
      <vt:lpstr>KANSAS CITY  CRIME DATA ANALYSIS</vt:lpstr>
      <vt:lpstr>PowerPoint Presentation</vt:lpstr>
      <vt:lpstr>OBJECTIVE</vt:lpstr>
      <vt:lpstr>DATA SET</vt:lpstr>
      <vt:lpstr>FEATURE ENGINEERING </vt:lpstr>
      <vt:lpstr>TEAM COLLABORATION</vt:lpstr>
      <vt:lpstr>APPLICATIONS/IDE USED</vt:lpstr>
      <vt:lpstr>The below are the steps followed</vt:lpstr>
      <vt:lpstr>MODULES USED:</vt:lpstr>
      <vt:lpstr>SAMPLE DATASET:</vt:lpstr>
      <vt:lpstr>KANSAS CITY CRIME RATE:  YEAR VS CRIME FREQUENCY:</vt:lpstr>
      <vt:lpstr>PowerPoint Presentation</vt:lpstr>
      <vt:lpstr>PowerPoint Presentation</vt:lpstr>
      <vt:lpstr>DISTRICT VS CRIME 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Kansas City Crime data Analysis and Prediction</dc:title>
  <dc:creator>Swathi Reddy</dc:creator>
  <cp:lastModifiedBy>vishnu datta</cp:lastModifiedBy>
  <cp:revision>13</cp:revision>
  <dcterms:created xsi:type="dcterms:W3CDTF">2022-11-09T22:19:25Z</dcterms:created>
  <dcterms:modified xsi:type="dcterms:W3CDTF">2022-11-15T19:50:25Z</dcterms:modified>
</cp:coreProperties>
</file>